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mfortaa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9c15ab67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9c15ab67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9c15ab3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9c15ab3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9c15ab6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9c15ab6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9c15ab67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9c15ab67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9c15ab67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9c15ab67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9c15ab67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9c15ab67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9c15ab67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9c15ab67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9c15ab67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9c15ab67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9c15ab67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9c15ab67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sz="3020" b="1">
                <a:solidFill>
                  <a:srgbClr val="FFF2CC"/>
                </a:solidFill>
              </a:rPr>
              <a:t>HEALTH </a:t>
            </a:r>
            <a:endParaRPr sz="3020" b="1">
              <a:solidFill>
                <a:srgbClr val="FFF2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sz="3020" b="1">
                <a:solidFill>
                  <a:srgbClr val="FFF2CC"/>
                </a:solidFill>
              </a:rPr>
              <a:t>APPLICATIONS</a:t>
            </a:r>
            <a:endParaRPr sz="3020" b="1">
              <a:solidFill>
                <a:srgbClr val="FFF2CC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/>
              <a:t>                                                                                          </a:t>
            </a:r>
            <a:r>
              <a:rPr lang="pt-PT" sz="3000" b="1">
                <a:solidFill>
                  <a:srgbClr val="FFF2CC"/>
                </a:solidFill>
              </a:rPr>
              <a:t>IN OUR LIFE</a:t>
            </a:r>
            <a:endParaRPr sz="3000" b="1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sz="3020" b="1">
                <a:solidFill>
                  <a:srgbClr val="FFF2CC"/>
                </a:solidFill>
              </a:rPr>
              <a:t>HEALTH </a:t>
            </a:r>
            <a:endParaRPr sz="3020" b="1">
              <a:solidFill>
                <a:srgbClr val="FFF2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PT" sz="3020" b="1">
                <a:solidFill>
                  <a:srgbClr val="FFF2CC"/>
                </a:solidFill>
              </a:rPr>
              <a:t>APPLICATIONS</a:t>
            </a:r>
            <a:endParaRPr sz="3020" b="1">
              <a:solidFill>
                <a:srgbClr val="FFF2CC"/>
              </a:solidFill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/>
              <a:t>                                                                                          </a:t>
            </a:r>
            <a:r>
              <a:rPr lang="pt-PT" sz="3000" b="1">
                <a:solidFill>
                  <a:srgbClr val="FFF2CC"/>
                </a:solidFill>
              </a:rPr>
              <a:t>IN OUR LIFE</a:t>
            </a:r>
            <a:endParaRPr sz="3000" b="1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13325" y="1998300"/>
            <a:ext cx="4183200" cy="2097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Comfortaa"/>
              <a:buChar char="●"/>
            </a:pPr>
            <a:r>
              <a:rPr lang="pt-PT" sz="16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Health apps keep all your health and fitness information under </a:t>
            </a:r>
            <a:r>
              <a:rPr lang="pt-PT" sz="1600" b="1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your control</a:t>
            </a:r>
            <a:r>
              <a:rPr lang="pt-PT" sz="16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Comfortaa"/>
              <a:buChar char="●"/>
            </a:pPr>
            <a:r>
              <a:rPr lang="pt-PT" sz="16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Mobile application programs that offer </a:t>
            </a:r>
            <a:r>
              <a:rPr lang="pt-PT" sz="1600" b="1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health-related services</a:t>
            </a:r>
            <a:r>
              <a:rPr lang="pt-PT" sz="16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;</a:t>
            </a: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13325" y="280800"/>
            <a:ext cx="3693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solidFill>
                  <a:srgbClr val="3C78D8"/>
                </a:solidFill>
              </a:rPr>
              <a:t>WHAT ARE EXACTLY THE </a:t>
            </a:r>
            <a:r>
              <a:rPr lang="pt-PT" sz="3200" b="1">
                <a:solidFill>
                  <a:srgbClr val="3C78D8"/>
                </a:solidFill>
              </a:rPr>
              <a:t>HEALTH APPS</a:t>
            </a:r>
            <a:r>
              <a:rPr lang="pt-PT" sz="3200">
                <a:solidFill>
                  <a:srgbClr val="3C78D8"/>
                </a:solidFill>
              </a:rPr>
              <a:t>?</a:t>
            </a:r>
            <a:endParaRPr sz="3200">
              <a:solidFill>
                <a:srgbClr val="3C78D8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0" y="4095900"/>
            <a:ext cx="1248900" cy="10476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algn="bl" rotWithShape="0">
              <a:srgbClr val="000000">
                <a:alpha val="5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 rot="10800000">
            <a:off x="7895100" y="0"/>
            <a:ext cx="1248900" cy="10476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r="7114"/>
          <a:stretch/>
        </p:blipFill>
        <p:spPr>
          <a:xfrm>
            <a:off x="4796525" y="1998300"/>
            <a:ext cx="3896924" cy="20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613325" y="1026900"/>
            <a:ext cx="4183200" cy="3469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47" b="1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They...</a:t>
            </a:r>
            <a:endParaRPr sz="1647" b="1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lang="pt-PT" sz="1647" b="1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Advice </a:t>
            </a:r>
            <a:r>
              <a:rPr lang="pt-PT" sz="1647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about fitness and nutrition;</a:t>
            </a:r>
            <a:endParaRPr sz="1647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47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lang="pt-PT" sz="1647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Help doctors and patients</a:t>
            </a:r>
            <a:r>
              <a:rPr lang="pt-PT" sz="1647" b="1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 communicate</a:t>
            </a:r>
            <a:r>
              <a:rPr lang="pt-PT" sz="1647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from afar;</a:t>
            </a:r>
            <a:endParaRPr sz="1647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47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lang="pt-PT" sz="1647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Allow doctors to </a:t>
            </a:r>
            <a:r>
              <a:rPr lang="pt-PT" sz="1647" b="1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keep accurate records</a:t>
            </a:r>
            <a:r>
              <a:rPr lang="pt-PT" sz="1647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that are easily accessible.</a:t>
            </a:r>
            <a:endParaRPr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959425" y="1026900"/>
            <a:ext cx="3693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solidFill>
                  <a:srgbClr val="3C78D8"/>
                </a:solidFill>
              </a:rPr>
              <a:t>WHAT DO THEY </a:t>
            </a:r>
            <a:r>
              <a:rPr lang="pt-PT" sz="3200" b="1">
                <a:solidFill>
                  <a:srgbClr val="3C78D8"/>
                </a:solidFill>
              </a:rPr>
              <a:t>OFFER</a:t>
            </a:r>
            <a:r>
              <a:rPr lang="pt-PT" sz="3200">
                <a:solidFill>
                  <a:srgbClr val="3C78D8"/>
                </a:solidFill>
              </a:rPr>
              <a:t>?</a:t>
            </a:r>
            <a:endParaRPr sz="3200">
              <a:solidFill>
                <a:srgbClr val="3C78D8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4095900"/>
            <a:ext cx="1248900" cy="10476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algn="bl" rotWithShape="0">
              <a:srgbClr val="000000">
                <a:alpha val="5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 rot="10800000">
            <a:off x="7895100" y="0"/>
            <a:ext cx="1248900" cy="10476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650" y="2196602"/>
            <a:ext cx="2935675" cy="219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4572000" y="889200"/>
            <a:ext cx="4183200" cy="3365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pt-PT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Inform;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pt-PT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Instruct;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pt-PT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Record;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pt-PT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Display;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pt-PT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Guide;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pt-PT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Remind/Alert;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omfortaa"/>
              <a:buAutoNum type="arabicPeriod"/>
            </a:pPr>
            <a:r>
              <a:rPr lang="pt-PT" sz="20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Communicate.</a:t>
            </a: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81775" y="1494300"/>
            <a:ext cx="37098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solidFill>
                  <a:srgbClr val="3C78D8"/>
                </a:solidFill>
              </a:rPr>
              <a:t>HOW DO THEY HELP US </a:t>
            </a:r>
            <a:r>
              <a:rPr lang="pt-PT" sz="3200" b="1">
                <a:solidFill>
                  <a:srgbClr val="3C78D8"/>
                </a:solidFill>
              </a:rPr>
              <a:t>VISIONING</a:t>
            </a:r>
            <a:r>
              <a:rPr lang="pt-PT" sz="3200">
                <a:solidFill>
                  <a:srgbClr val="3C78D8"/>
                </a:solidFill>
              </a:rPr>
              <a:t> OUR HEALTH?</a:t>
            </a:r>
            <a:endParaRPr sz="3200">
              <a:solidFill>
                <a:srgbClr val="3C78D8"/>
              </a:solidFill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0" y="4095900"/>
            <a:ext cx="1248900" cy="10476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algn="bl" rotWithShape="0">
              <a:srgbClr val="000000">
                <a:alpha val="5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 rot="10800000">
            <a:off x="7895100" y="0"/>
            <a:ext cx="1248900" cy="10476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547" t="-6534" r="-9" b="4117"/>
          <a:stretch/>
        </p:blipFill>
        <p:spPr>
          <a:xfrm>
            <a:off x="0" y="-350650"/>
            <a:ext cx="9143999" cy="54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233150" y="1309550"/>
            <a:ext cx="3174900" cy="2524500"/>
          </a:xfrm>
          <a:prstGeom prst="rect">
            <a:avLst/>
          </a:prstGeom>
          <a:solidFill>
            <a:srgbClr val="D9D9D9">
              <a:alpha val="8646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81775" y="1494300"/>
            <a:ext cx="23529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solidFill>
                  <a:srgbClr val="3C78D8"/>
                </a:solidFill>
              </a:rPr>
              <a:t>DO WE USE THEM </a:t>
            </a:r>
            <a:r>
              <a:rPr lang="pt-PT" sz="3200" b="1">
                <a:solidFill>
                  <a:srgbClr val="3C78D8"/>
                </a:solidFill>
              </a:rPr>
              <a:t>ONLY</a:t>
            </a:r>
            <a:r>
              <a:rPr lang="pt-PT" sz="3200">
                <a:solidFill>
                  <a:srgbClr val="3C78D8"/>
                </a:solidFill>
              </a:rPr>
              <a:t> FOR SPORTS?</a:t>
            </a:r>
            <a:endParaRPr sz="3200">
              <a:solidFill>
                <a:srgbClr val="3C78D8"/>
              </a:solidFill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0" y="4095900"/>
            <a:ext cx="1248900" cy="10476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algn="bl" rotWithShape="0">
              <a:srgbClr val="000000">
                <a:alpha val="5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/>
          <p:nvPr/>
        </p:nvSpPr>
        <p:spPr>
          <a:xfrm rot="10800000">
            <a:off x="7895100" y="0"/>
            <a:ext cx="1248900" cy="10476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613325" y="280800"/>
            <a:ext cx="76383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3200">
                <a:solidFill>
                  <a:srgbClr val="3D85C6"/>
                </a:solidFill>
              </a:rPr>
              <a:t>WHICH BASIC HEALTH OR SPORT </a:t>
            </a:r>
            <a:r>
              <a:rPr lang="pt-PT" sz="3200" b="1">
                <a:solidFill>
                  <a:srgbClr val="3D85C6"/>
                </a:solidFill>
              </a:rPr>
              <a:t>FACTOR</a:t>
            </a:r>
            <a:r>
              <a:rPr lang="pt-PT" sz="3200">
                <a:solidFill>
                  <a:srgbClr val="3D85C6"/>
                </a:solidFill>
              </a:rPr>
              <a:t> CAN WE WATCH?</a:t>
            </a:r>
            <a:endParaRPr sz="5000">
              <a:solidFill>
                <a:srgbClr val="3D85C6"/>
              </a:solidFill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0" y="4095900"/>
            <a:ext cx="1248900" cy="10476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algn="bl" rotWithShape="0">
              <a:srgbClr val="000000">
                <a:alpha val="5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 rot="10800000">
            <a:off x="7895100" y="0"/>
            <a:ext cx="1248900" cy="10476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200850" y="1949850"/>
            <a:ext cx="1248900" cy="12438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200850" y="2348550"/>
            <a:ext cx="1248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b="1">
                <a:latin typeface="Comfortaa"/>
                <a:ea typeface="Comfortaa"/>
                <a:cs typeface="Comfortaa"/>
                <a:sym typeface="Comfortaa"/>
              </a:rPr>
              <a:t>Nutrition</a:t>
            </a:r>
            <a:endParaRPr sz="17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1449750" y="3168675"/>
            <a:ext cx="1248900" cy="12438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2698650" y="1949850"/>
            <a:ext cx="1248900" cy="12438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3947550" y="3168675"/>
            <a:ext cx="1248900" cy="12438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5196438" y="1924875"/>
            <a:ext cx="1248900" cy="12438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6445350" y="3168675"/>
            <a:ext cx="1248900" cy="12438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7694250" y="1924875"/>
            <a:ext cx="1248900" cy="12438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1449750" y="3567375"/>
            <a:ext cx="1248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b="1">
                <a:latin typeface="Comfortaa"/>
                <a:ea typeface="Comfortaa"/>
                <a:cs typeface="Comfortaa"/>
                <a:sym typeface="Comfortaa"/>
              </a:rPr>
              <a:t>Sleep</a:t>
            </a:r>
            <a:endParaRPr sz="17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2698650" y="2348550"/>
            <a:ext cx="1248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b="1">
                <a:latin typeface="Comfortaa"/>
                <a:ea typeface="Comfortaa"/>
                <a:cs typeface="Comfortaa"/>
                <a:sym typeface="Comfortaa"/>
              </a:rPr>
              <a:t>Fitness</a:t>
            </a:r>
            <a:endParaRPr sz="17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947550" y="3568950"/>
            <a:ext cx="1248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b="1">
                <a:latin typeface="Comfortaa"/>
                <a:ea typeface="Comfortaa"/>
                <a:cs typeface="Comfortaa"/>
                <a:sym typeface="Comfortaa"/>
              </a:rPr>
              <a:t>Stress</a:t>
            </a:r>
            <a:endParaRPr sz="17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6445350" y="3438150"/>
            <a:ext cx="124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b="1">
                <a:latin typeface="Comfortaa"/>
                <a:ea typeface="Comfortaa"/>
                <a:cs typeface="Comfortaa"/>
                <a:sym typeface="Comfortaa"/>
              </a:rPr>
              <a:t>Quitting smoking</a:t>
            </a:r>
            <a:endParaRPr sz="17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5058450" y="2192775"/>
            <a:ext cx="1524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b="1">
                <a:latin typeface="Comfortaa"/>
                <a:ea typeface="Comfortaa"/>
                <a:cs typeface="Comfortaa"/>
                <a:sym typeface="Comfortaa"/>
              </a:rPr>
              <a:t>Medication reminders</a:t>
            </a:r>
            <a:endParaRPr sz="17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7694250" y="2061975"/>
            <a:ext cx="1248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700" b="1">
                <a:latin typeface="Comfortaa"/>
                <a:ea typeface="Comfortaa"/>
                <a:cs typeface="Comfortaa"/>
                <a:sym typeface="Comfortaa"/>
              </a:rPr>
              <a:t>Living with cancer</a:t>
            </a:r>
            <a:endParaRPr sz="1700" b="1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17" name="Google Shape;117;p18"/>
          <p:cNvCxnSpPr>
            <a:endCxn id="105" idx="1"/>
          </p:cNvCxnSpPr>
          <p:nvPr/>
        </p:nvCxnSpPr>
        <p:spPr>
          <a:xfrm>
            <a:off x="1266947" y="3011525"/>
            <a:ext cx="365700" cy="3393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8"/>
          <p:cNvCxnSpPr>
            <a:stCxn id="105" idx="7"/>
            <a:endCxn id="106" idx="3"/>
          </p:cNvCxnSpPr>
          <p:nvPr/>
        </p:nvCxnSpPr>
        <p:spPr>
          <a:xfrm rot="10800000" flipH="1">
            <a:off x="2515753" y="3011525"/>
            <a:ext cx="365700" cy="3393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8"/>
          <p:cNvCxnSpPr>
            <a:stCxn id="106" idx="5"/>
            <a:endCxn id="107" idx="1"/>
          </p:cNvCxnSpPr>
          <p:nvPr/>
        </p:nvCxnSpPr>
        <p:spPr>
          <a:xfrm>
            <a:off x="3764653" y="3011500"/>
            <a:ext cx="365700" cy="3393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8"/>
          <p:cNvCxnSpPr>
            <a:stCxn id="108" idx="3"/>
            <a:endCxn id="107" idx="7"/>
          </p:cNvCxnSpPr>
          <p:nvPr/>
        </p:nvCxnSpPr>
        <p:spPr>
          <a:xfrm flipH="1">
            <a:off x="5013635" y="2986525"/>
            <a:ext cx="365700" cy="3642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>
            <a:stCxn id="108" idx="5"/>
            <a:endCxn id="109" idx="1"/>
          </p:cNvCxnSpPr>
          <p:nvPr/>
        </p:nvCxnSpPr>
        <p:spPr>
          <a:xfrm>
            <a:off x="6262440" y="2986525"/>
            <a:ext cx="365700" cy="3642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/>
          <p:nvPr/>
        </p:nvCxnSpPr>
        <p:spPr>
          <a:xfrm flipH="1">
            <a:off x="7511285" y="2986525"/>
            <a:ext cx="365700" cy="3642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4854725" y="722100"/>
            <a:ext cx="4183200" cy="1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3200">
                <a:solidFill>
                  <a:srgbClr val="3C78D8"/>
                </a:solidFill>
              </a:rPr>
              <a:t>CAN THEY HELP US IN THE </a:t>
            </a:r>
            <a:r>
              <a:rPr lang="pt-PT" sz="3200" b="1">
                <a:solidFill>
                  <a:srgbClr val="3C78D8"/>
                </a:solidFill>
              </a:rPr>
              <a:t>PANDEMIC </a:t>
            </a:r>
            <a:r>
              <a:rPr lang="pt-PT" sz="3200">
                <a:solidFill>
                  <a:srgbClr val="3C78D8"/>
                </a:solidFill>
              </a:rPr>
              <a:t>PERIOD?</a:t>
            </a:r>
            <a:endParaRPr sz="5000">
              <a:solidFill>
                <a:srgbClr val="3C78D8"/>
              </a:solidFill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0" y="4095900"/>
            <a:ext cx="1248900" cy="10476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algn="bl" rotWithShape="0">
              <a:srgbClr val="000000">
                <a:alpha val="5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/>
          <p:nvPr/>
        </p:nvSpPr>
        <p:spPr>
          <a:xfrm rot="10800000">
            <a:off x="7895100" y="0"/>
            <a:ext cx="1248900" cy="10476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75" y="1276200"/>
            <a:ext cx="4253518" cy="28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854725" y="2777700"/>
            <a:ext cx="4183200" cy="1810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fortaa"/>
              <a:buChar char="●"/>
            </a:pPr>
            <a:r>
              <a:rPr lang="pt-PT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Some apps can provide useful </a:t>
            </a:r>
            <a:r>
              <a:rPr lang="pt-PT" sz="1600" b="1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mental support</a:t>
            </a:r>
            <a:r>
              <a:rPr lang="pt-PT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during lockdown;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fortaa"/>
              <a:buChar char="●"/>
            </a:pPr>
            <a:r>
              <a:rPr lang="pt-PT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</a:t>
            </a:r>
            <a:r>
              <a:rPr lang="pt-PT" sz="1600" b="1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 STAYAWAY COVID</a:t>
            </a:r>
            <a:r>
              <a:rPr lang="pt-PT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app is a tool that helps identify people exposed to coronavirus.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0" y="1356375"/>
            <a:ext cx="9144000" cy="1504200"/>
          </a:xfrm>
          <a:prstGeom prst="rect">
            <a:avLst/>
          </a:prstGeom>
          <a:solidFill>
            <a:srgbClr val="D9D9D9">
              <a:alpha val="8646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572250" y="1486575"/>
            <a:ext cx="79995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3200">
                <a:solidFill>
                  <a:srgbClr val="3C78D8"/>
                </a:solidFill>
              </a:rPr>
              <a:t>DO THEY ALWAYS HAVE A </a:t>
            </a:r>
            <a:r>
              <a:rPr lang="pt-PT" sz="3200" b="1">
                <a:solidFill>
                  <a:srgbClr val="3C78D8"/>
                </a:solidFill>
              </a:rPr>
              <a:t>POSITIVE</a:t>
            </a:r>
            <a:r>
              <a:rPr lang="pt-PT" sz="3200">
                <a:solidFill>
                  <a:srgbClr val="3C78D8"/>
                </a:solidFill>
              </a:rPr>
              <a:t> IMPACT ON US </a:t>
            </a:r>
            <a:r>
              <a:rPr lang="pt-PT" sz="3200" b="1">
                <a:solidFill>
                  <a:srgbClr val="3C78D8"/>
                </a:solidFill>
              </a:rPr>
              <a:t>OR NOT</a:t>
            </a:r>
            <a:r>
              <a:rPr lang="pt-PT" sz="3200">
                <a:solidFill>
                  <a:srgbClr val="3C78D8"/>
                </a:solidFill>
              </a:rPr>
              <a:t>?</a:t>
            </a:r>
            <a:endParaRPr sz="5000">
              <a:solidFill>
                <a:srgbClr val="3C78D8"/>
              </a:solidFill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0" y="4095900"/>
            <a:ext cx="1248900" cy="10476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algn="bl" rotWithShape="0">
              <a:srgbClr val="000000">
                <a:alpha val="5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/>
          <p:nvPr/>
        </p:nvSpPr>
        <p:spPr>
          <a:xfrm rot="10800000">
            <a:off x="7895100" y="0"/>
            <a:ext cx="1248900" cy="10476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613325" y="1998300"/>
            <a:ext cx="7941300" cy="2567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Comfortaa"/>
              <a:buChar char="●"/>
            </a:pPr>
            <a:r>
              <a:rPr lang="pt-PT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vast majority of the apps </a:t>
            </a:r>
            <a:r>
              <a:rPr lang="pt-PT" sz="1600" b="1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are not reviewed</a:t>
            </a:r>
            <a:r>
              <a:rPr lang="pt-PT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or regulated by the US Food and Drug Administration;</a:t>
            </a: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Comfortaa"/>
              <a:buChar char="●"/>
            </a:pPr>
            <a:r>
              <a:rPr lang="pt-PT" sz="16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What can be achieve with the user-generated health data relies on </a:t>
            </a:r>
            <a:r>
              <a:rPr lang="pt-PT" sz="1600" b="1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participants' willingness</a:t>
            </a:r>
            <a:r>
              <a:rPr lang="pt-PT" sz="16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 to share their data;</a:t>
            </a: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Comfortaa"/>
              <a:buChar char="●"/>
            </a:pPr>
            <a:r>
              <a:rPr lang="pt-PT" sz="16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They all </a:t>
            </a:r>
            <a:r>
              <a:rPr lang="pt-PT" sz="1600" b="1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capture</a:t>
            </a:r>
            <a:r>
              <a:rPr lang="pt-PT" sz="1600">
                <a:solidFill>
                  <a:srgbClr val="202124"/>
                </a:solidFill>
                <a:latin typeface="Comfortaa"/>
                <a:ea typeface="Comfortaa"/>
                <a:cs typeface="Comfortaa"/>
                <a:sym typeface="Comfortaa"/>
              </a:rPr>
              <a:t> tons of personal data.</a:t>
            </a:r>
            <a:endParaRPr sz="1600">
              <a:solidFill>
                <a:srgbClr val="20212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13325" y="280800"/>
            <a:ext cx="4248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solidFill>
                  <a:srgbClr val="3C78D8"/>
                </a:solidFill>
              </a:rPr>
              <a:t>ARE OUR PERSONAL DATA COLLECTION </a:t>
            </a:r>
            <a:r>
              <a:rPr lang="pt-PT" sz="3200" b="1">
                <a:solidFill>
                  <a:srgbClr val="3C78D8"/>
                </a:solidFill>
              </a:rPr>
              <a:t>SAFE</a:t>
            </a:r>
            <a:r>
              <a:rPr lang="pt-PT" sz="3200">
                <a:solidFill>
                  <a:srgbClr val="3C78D8"/>
                </a:solidFill>
              </a:rPr>
              <a:t>?</a:t>
            </a:r>
            <a:endParaRPr sz="3200">
              <a:solidFill>
                <a:srgbClr val="3C78D8"/>
              </a:solidFill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0" y="4095900"/>
            <a:ext cx="1248900" cy="10476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7150" algn="bl" rotWithShape="0">
              <a:srgbClr val="000000">
                <a:alpha val="5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/>
          <p:nvPr/>
        </p:nvSpPr>
        <p:spPr>
          <a:xfrm rot="10800000">
            <a:off x="7895100" y="0"/>
            <a:ext cx="1248900" cy="1047600"/>
          </a:xfrm>
          <a:prstGeom prst="rtTriangl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Προβολή στην οθόνη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Comfortaa</vt:lpstr>
      <vt:lpstr>Simple Light</vt:lpstr>
      <vt:lpstr>HEALTH  APPLICATIONS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HEALTH 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 APPLICATIONS</dc:title>
  <dc:creator>dell</dc:creator>
  <cp:lastModifiedBy>KAMINIOTI VAIA</cp:lastModifiedBy>
  <cp:revision>1</cp:revision>
  <dcterms:modified xsi:type="dcterms:W3CDTF">2021-02-04T13:52:49Z</dcterms:modified>
</cp:coreProperties>
</file>